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310" r:id="rId2"/>
    <p:sldId id="305" r:id="rId3"/>
    <p:sldId id="304" r:id="rId4"/>
    <p:sldId id="309" r:id="rId5"/>
    <p:sldId id="308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FF"/>
    <a:srgbClr val="009900"/>
    <a:srgbClr val="CC0099"/>
    <a:srgbClr val="FFFF66"/>
    <a:srgbClr val="333399"/>
    <a:srgbClr val="FF9999"/>
    <a:srgbClr val="99FF33"/>
    <a:srgbClr val="CC99FF"/>
    <a:srgbClr val="FF66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1" d="100"/>
          <a:sy n="71" d="100"/>
        </p:scale>
        <p:origin x="-1356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0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529BFC-DCAE-4030-885C-D1FF737B9E2A}" type="datetimeFigureOut">
              <a:rPr lang="ru-RU" smtClean="0"/>
              <a:pPr/>
              <a:t>01.12.2015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708564-1327-43AD-8BED-302AB952B48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User\Desktop\уголки\DSC0146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428604"/>
            <a:ext cx="4000528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Овал 4"/>
          <p:cNvSpPr/>
          <p:nvPr/>
        </p:nvSpPr>
        <p:spPr>
          <a:xfrm>
            <a:off x="5072066" y="500042"/>
            <a:ext cx="3714776" cy="1643074"/>
          </a:xfrm>
          <a:prstGeom prst="ellipse">
            <a:avLst/>
          </a:prstGeom>
          <a:solidFill>
            <a:srgbClr val="FFCCFF"/>
          </a:solidFill>
          <a:ln>
            <a:solidFill>
              <a:srgbClr val="FFCC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Первая  младшая  группа</a:t>
            </a:r>
          </a:p>
          <a:p>
            <a:pPr algn="ctr"/>
            <a:r>
              <a:rPr lang="ru-RU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Воспитатель-</a:t>
            </a:r>
          </a:p>
          <a:p>
            <a:pPr algn="ctr"/>
            <a:r>
              <a:rPr lang="ru-RU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Добрынина И.А.</a:t>
            </a:r>
            <a:endParaRPr lang="ru-RU" dirty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C:\Users\User\Desktop\уголки\DSC0146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3000372"/>
            <a:ext cx="3643338" cy="3276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уголки\DSC015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3929066"/>
            <a:ext cx="3429024" cy="2282579"/>
          </a:xfrm>
          <a:prstGeom prst="rect">
            <a:avLst/>
          </a:prstGeom>
          <a:noFill/>
        </p:spPr>
      </p:pic>
      <p:pic>
        <p:nvPicPr>
          <p:cNvPr id="4" name="Рисунок 3" descr="C:\Users\User\Desktop\уголки\DSC0151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428604"/>
            <a:ext cx="3929090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 descr="C:\Users\User\Desktop\уголки\DSC01502 - копия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768" y="2928934"/>
            <a:ext cx="1714511" cy="1768322"/>
          </a:xfrm>
          <a:prstGeom prst="rect">
            <a:avLst/>
          </a:prstGeom>
          <a:noFill/>
        </p:spPr>
      </p:pic>
      <p:sp>
        <p:nvSpPr>
          <p:cNvPr id="6" name="Овал 5"/>
          <p:cNvSpPr/>
          <p:nvPr/>
        </p:nvSpPr>
        <p:spPr>
          <a:xfrm>
            <a:off x="5072066" y="571480"/>
            <a:ext cx="3786214" cy="1428760"/>
          </a:xfrm>
          <a:prstGeom prst="ellipse">
            <a:avLst/>
          </a:prstGeom>
          <a:solidFill>
            <a:srgbClr val="FFFF66"/>
          </a:solidFill>
          <a:ln>
            <a:solidFill>
              <a:srgbClr val="FFFF6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Вторая  младшая  группа</a:t>
            </a:r>
          </a:p>
          <a:p>
            <a:pPr algn="ctr"/>
            <a:r>
              <a:rPr lang="ru-RU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Воспитатель-</a:t>
            </a:r>
          </a:p>
          <a:p>
            <a:pPr algn="ctr"/>
            <a:r>
              <a:rPr lang="ru-RU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Карелина А.А.</a:t>
            </a:r>
            <a:endParaRPr lang="ru-RU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5214942" y="3286124"/>
            <a:ext cx="1214446" cy="571504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000628" y="2357430"/>
            <a:ext cx="1214446" cy="57150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Макеты</a:t>
            </a:r>
            <a:r>
              <a:rPr lang="ru-RU" b="1" dirty="0" smtClean="0"/>
              <a:t> </a:t>
            </a:r>
            <a:endParaRPr lang="ru-RU" b="1" dirty="0"/>
          </a:p>
        </p:txBody>
      </p:sp>
      <p:sp>
        <p:nvSpPr>
          <p:cNvPr id="9" name="Стрелка вправо 8"/>
          <p:cNvSpPr/>
          <p:nvPr/>
        </p:nvSpPr>
        <p:spPr>
          <a:xfrm rot="1286708">
            <a:off x="6604505" y="2722722"/>
            <a:ext cx="745979" cy="753256"/>
          </a:xfrm>
          <a:prstGeom prst="rightArrow">
            <a:avLst>
              <a:gd name="adj1" fmla="val 50000"/>
              <a:gd name="adj2" fmla="val 33296"/>
            </a:avLst>
          </a:prstGeom>
          <a:solidFill>
            <a:schemeClr val="accent6">
              <a:lumMod val="75000"/>
            </a:schemeClr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уголки\DSC015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5" y="357166"/>
            <a:ext cx="3785813" cy="6000792"/>
          </a:xfrm>
          <a:prstGeom prst="rect">
            <a:avLst/>
          </a:prstGeom>
          <a:noFill/>
        </p:spPr>
      </p:pic>
      <p:sp>
        <p:nvSpPr>
          <p:cNvPr id="3" name="Овал 2"/>
          <p:cNvSpPr/>
          <p:nvPr/>
        </p:nvSpPr>
        <p:spPr>
          <a:xfrm>
            <a:off x="4714844" y="785794"/>
            <a:ext cx="3929122" cy="128588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Средняя</a:t>
            </a:r>
          </a:p>
          <a:p>
            <a:pPr algn="ctr"/>
            <a:r>
              <a:rPr lang="ru-RU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группа</a:t>
            </a:r>
          </a:p>
          <a:p>
            <a:pPr algn="ctr"/>
            <a:r>
              <a:rPr lang="ru-RU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Воспитатель-</a:t>
            </a:r>
          </a:p>
          <a:p>
            <a:pPr algn="ctr"/>
            <a:r>
              <a:rPr lang="ru-RU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Маслова Л.А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500694" y="2714620"/>
            <a:ext cx="3071834" cy="500066"/>
          </a:xfrm>
          <a:prstGeom prst="rect">
            <a:avLst/>
          </a:prstGeom>
          <a:solidFill>
            <a:srgbClr val="92D050"/>
          </a:solidFill>
          <a:ln>
            <a:solidFill>
              <a:srgbClr val="00006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Традиции  русского  народа</a:t>
            </a:r>
            <a:endParaRPr lang="ru-RU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500694" y="3929066"/>
            <a:ext cx="3071834" cy="50006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00006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Мой  город - Киренск</a:t>
            </a:r>
            <a:endParaRPr lang="ru-RU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500694" y="4929198"/>
            <a:ext cx="3071834" cy="50006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006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Мой  детский  сад </a:t>
            </a:r>
            <a:endParaRPr lang="ru-RU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User\Desktop\уголки\DSC0145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428604"/>
            <a:ext cx="4000528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Овал 4"/>
          <p:cNvSpPr/>
          <p:nvPr/>
        </p:nvSpPr>
        <p:spPr>
          <a:xfrm>
            <a:off x="4929190" y="714356"/>
            <a:ext cx="3786214" cy="1357322"/>
          </a:xfrm>
          <a:prstGeom prst="ellipse">
            <a:avLst/>
          </a:prstGeom>
          <a:solidFill>
            <a:srgbClr val="99FF99"/>
          </a:solidFill>
          <a:ln>
            <a:solidFill>
              <a:srgbClr val="99FF99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Старшая  группа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Воспитатель-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Фролова М.Н.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трелка вправо 5"/>
          <p:cNvSpPr/>
          <p:nvPr/>
        </p:nvSpPr>
        <p:spPr>
          <a:xfrm flipH="1">
            <a:off x="5643570" y="4143380"/>
            <a:ext cx="3286148" cy="928694"/>
          </a:xfrm>
          <a:prstGeom prst="rightArrow">
            <a:avLst/>
          </a:prstGeom>
          <a:solidFill>
            <a:srgbClr val="99FF99"/>
          </a:solidFill>
          <a:ln>
            <a:solidFill>
              <a:srgbClr val="99FF99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Региональный  компонент</a:t>
            </a:r>
            <a:endParaRPr lang="ru-RU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Горизонтальный свиток 6"/>
          <p:cNvSpPr/>
          <p:nvPr/>
        </p:nvSpPr>
        <p:spPr>
          <a:xfrm>
            <a:off x="5857884" y="5072074"/>
            <a:ext cx="3071834" cy="1571636"/>
          </a:xfrm>
          <a:prstGeom prst="horizontalScroll">
            <a:avLst/>
          </a:prstGeom>
          <a:ln>
            <a:solidFill>
              <a:srgbClr val="008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Ознакомление  детей  с  историей  родного  города </a:t>
            </a:r>
            <a:endParaRPr lang="ru-RU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Содержимое 3" descr="патриотические уголки в детском саду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2285992"/>
            <a:ext cx="3714776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User\Desktop\СРЕДА\DSC0639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90938" y="5072074"/>
            <a:ext cx="1952631" cy="14644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уголки\DSC0145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28596" y="357166"/>
            <a:ext cx="3857652" cy="6000792"/>
          </a:xfrm>
          <a:prstGeom prst="rect">
            <a:avLst/>
          </a:prstGeom>
          <a:noFill/>
        </p:spPr>
      </p:pic>
      <p:sp>
        <p:nvSpPr>
          <p:cNvPr id="7" name="Овал 6"/>
          <p:cNvSpPr/>
          <p:nvPr/>
        </p:nvSpPr>
        <p:spPr>
          <a:xfrm>
            <a:off x="4429124" y="357166"/>
            <a:ext cx="4429156" cy="142876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Подготовительная  группа</a:t>
            </a: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Воспитатель- Касаткина А.А.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User\Desktop\СРЕДА\DSC0639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6" y="2071678"/>
            <a:ext cx="2976534" cy="2232313"/>
          </a:xfrm>
          <a:prstGeom prst="rect">
            <a:avLst/>
          </a:prstGeom>
          <a:noFill/>
        </p:spPr>
      </p:pic>
      <p:pic>
        <p:nvPicPr>
          <p:cNvPr id="2051" name="Picture 3" descr="C:\Users\User\Desktop\СРЕДА\DSC0638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3857628"/>
            <a:ext cx="2338035" cy="2236733"/>
          </a:xfrm>
          <a:prstGeom prst="rect">
            <a:avLst/>
          </a:prstGeom>
          <a:noFill/>
        </p:spPr>
      </p:pic>
      <p:pic>
        <p:nvPicPr>
          <p:cNvPr id="2052" name="Picture 4" descr="C:\Users\User\Pictures\img232.jpg"/>
          <p:cNvPicPr>
            <a:picLocks noChangeAspect="1" noChangeArrowheads="1"/>
          </p:cNvPicPr>
          <p:nvPr/>
        </p:nvPicPr>
        <p:blipFill>
          <a:blip r:embed="rId5" cstate="print">
            <a:lum bright="-10000"/>
          </a:blip>
          <a:srcRect/>
          <a:stretch>
            <a:fillRect/>
          </a:stretch>
        </p:blipFill>
        <p:spPr bwMode="auto">
          <a:xfrm rot="20253476">
            <a:off x="7085008" y="5193523"/>
            <a:ext cx="1609848" cy="113432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575</TotalTime>
  <Words>52</Words>
  <Application>Microsoft Office PowerPoint</Application>
  <PresentationFormat>Экран (4:3)</PresentationFormat>
  <Paragraphs>22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Оля</dc:creator>
  <cp:lastModifiedBy>User</cp:lastModifiedBy>
  <cp:revision>79</cp:revision>
  <dcterms:created xsi:type="dcterms:W3CDTF">2015-10-29T13:02:27Z</dcterms:created>
  <dcterms:modified xsi:type="dcterms:W3CDTF">2015-12-01T09:03:21Z</dcterms:modified>
</cp:coreProperties>
</file>